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7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6D80E-D2E3-41EE-9933-F409DA71AA06}" type="datetimeFigureOut">
              <a:rPr lang="ru-RU" smtClean="0"/>
              <a:pPr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AE66-B7BB-4F08-A6FC-69A133C77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6D80E-D2E3-41EE-9933-F409DA71AA06}" type="datetimeFigureOut">
              <a:rPr lang="ru-RU" smtClean="0"/>
              <a:pPr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AE66-B7BB-4F08-A6FC-69A133C77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6D80E-D2E3-41EE-9933-F409DA71AA06}" type="datetimeFigureOut">
              <a:rPr lang="ru-RU" smtClean="0"/>
              <a:pPr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AE66-B7BB-4F08-A6FC-69A133C77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6D80E-D2E3-41EE-9933-F409DA71AA06}" type="datetimeFigureOut">
              <a:rPr lang="ru-RU" smtClean="0"/>
              <a:pPr/>
              <a:t>19.02.2021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AE66-B7BB-4F08-A6FC-69A133C77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6D80E-D2E3-41EE-9933-F409DA71AA06}" type="datetimeFigureOut">
              <a:rPr lang="ru-RU" smtClean="0"/>
              <a:pPr/>
              <a:t>19.02.2021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AE66-B7BB-4F08-A6FC-69A133C77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6D80E-D2E3-41EE-9933-F409DA71AA06}" type="datetimeFigureOut">
              <a:rPr lang="ru-RU" smtClean="0"/>
              <a:pPr/>
              <a:t>19.02.2021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AE66-B7BB-4F08-A6FC-69A133C77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6D80E-D2E3-41EE-9933-F409DA71AA06}" type="datetimeFigureOut">
              <a:rPr lang="ru-RU" smtClean="0"/>
              <a:pPr/>
              <a:t>19.02.2021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AE66-B7BB-4F08-A6FC-69A133C77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6D80E-D2E3-41EE-9933-F409DA71AA06}" type="datetimeFigureOut">
              <a:rPr lang="ru-RU" smtClean="0"/>
              <a:pPr/>
              <a:t>19.02.2021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AE66-B7BB-4F08-A6FC-69A133C77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6D80E-D2E3-41EE-9933-F409DA71AA06}" type="datetimeFigureOut">
              <a:rPr lang="ru-RU" smtClean="0"/>
              <a:pPr/>
              <a:t>19.02.2021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AE66-B7BB-4F08-A6FC-69A133C77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6D80E-D2E3-41EE-9933-F409DA71AA06}" type="datetimeFigureOut">
              <a:rPr lang="ru-RU" smtClean="0"/>
              <a:pPr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AE66-B7BB-4F08-A6FC-69A133C77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6D80E-D2E3-41EE-9933-F409DA71AA06}" type="datetimeFigureOut">
              <a:rPr lang="ru-RU" smtClean="0"/>
              <a:pPr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AE66-B7BB-4F08-A6FC-69A133C77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16D80E-D2E3-41EE-9933-F409DA71AA06}" type="datetimeFigureOut">
              <a:rPr lang="ru-RU" smtClean="0"/>
              <a:pPr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8AE66-B7BB-4F08-A6FC-69A133C77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Администратор\Desktop\2.jpg"/>
          <p:cNvPicPr>
            <a:picLocks noChangeAspect="1" noChangeArrowheads="1"/>
          </p:cNvPicPr>
          <p:nvPr/>
        </p:nvPicPr>
        <p:blipFill>
          <a:blip r:embed="rId2"/>
          <a:srcRect t="6126" r="3604" b="35499"/>
          <a:stretch>
            <a:fillRect/>
          </a:stretch>
        </p:blipFill>
        <p:spPr bwMode="auto">
          <a:xfrm>
            <a:off x="3428992" y="4286256"/>
            <a:ext cx="2571768" cy="25717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 descr="C:\Users\Администратор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000108"/>
            <a:ext cx="2119307" cy="34256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C:\Users\Администратор\Desktop\Логотип-20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00958" y="0"/>
            <a:ext cx="1643042" cy="178592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14348" y="0"/>
            <a:ext cx="66437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МБОУ “Ново - Альметьевская ООШ”</a:t>
            </a:r>
          </a:p>
          <a:p>
            <a:r>
              <a:rPr lang="tt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М.Җәлилнең </a:t>
            </a:r>
            <a:r>
              <a:rPr lang="tt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туган көненә багышланган шигырьләр кичәсе</a:t>
            </a:r>
            <a:endParaRPr lang="ru-RU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tt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Выноска-облако 3"/>
          <p:cNvSpPr/>
          <p:nvPr/>
        </p:nvSpPr>
        <p:spPr>
          <a:xfrm>
            <a:off x="2643174" y="642918"/>
            <a:ext cx="4057672" cy="3357586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</a:t>
            </a:r>
          </a:p>
          <a:p>
            <a:pPr algn="ctr"/>
            <a:r>
              <a:rPr lang="ru-RU" sz="1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tt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Укучылар М.Җәлилнең </a:t>
            </a:r>
            <a:r>
              <a:rPr lang="tt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тормыш юлы һәм иҗаты белән таныштылар, аның шигырьләренә язган җырларны тынладылар, каһарман шагыйребезнең шигырьләрен яттан сөйләделәр. </a:t>
            </a:r>
            <a:endParaRPr lang="ru-RU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pic>
        <p:nvPicPr>
          <p:cNvPr id="2" name="Picture 2" descr="C:\Users\Администратор\Desktop\IMG_20210219_21110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4214818"/>
            <a:ext cx="2857520" cy="243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 descr="C:\Users\Администратор\Desktop\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72264" y="1785926"/>
            <a:ext cx="2343146" cy="30718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0" name="Picture 6" descr="C:\Users\Администратор\Desktop\4.jpg"/>
          <p:cNvPicPr>
            <a:picLocks noChangeAspect="1" noChangeArrowheads="1"/>
          </p:cNvPicPr>
          <p:nvPr/>
        </p:nvPicPr>
        <p:blipFill>
          <a:blip r:embed="rId7"/>
          <a:srcRect l="14602" t="11355"/>
          <a:stretch>
            <a:fillRect/>
          </a:stretch>
        </p:blipFill>
        <p:spPr bwMode="auto">
          <a:xfrm>
            <a:off x="6572264" y="4143380"/>
            <a:ext cx="2357454" cy="27146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Выноска-облако 7"/>
          <p:cNvSpPr/>
          <p:nvPr/>
        </p:nvSpPr>
        <p:spPr>
          <a:xfrm>
            <a:off x="2071670" y="1000108"/>
            <a:ext cx="5786478" cy="3286148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t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tt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Укучылар туган</a:t>
            </a:r>
          </a:p>
          <a:p>
            <a:pPr algn="ctr"/>
            <a:r>
              <a:rPr lang="tt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тел турында кроссвордлар, </a:t>
            </a:r>
          </a:p>
          <a:p>
            <a:pPr algn="ctr"/>
            <a:r>
              <a:rPr lang="tt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ребуслар чиштеләр, туган </a:t>
            </a:r>
            <a:r>
              <a:rPr lang="tt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телгә </a:t>
            </a:r>
            <a:r>
              <a:rPr lang="tt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багышланган табышмакларга </a:t>
            </a:r>
            <a:r>
              <a:rPr lang="tt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җавап бирделәр, </a:t>
            </a:r>
            <a:r>
              <a:rPr lang="tt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мәкальләр</a:t>
            </a:r>
            <a:r>
              <a:rPr lang="tt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фразеологик әйтемнәр белән таныштылар. </a:t>
            </a: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Чара </a:t>
            </a:r>
            <a:r>
              <a:rPr lang="ru-RU" sz="2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ахырында</a:t>
            </a: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Г.</a:t>
            </a:r>
            <a:r>
              <a:rPr lang="ru-RU" sz="2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Тукайның </a:t>
            </a: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2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Туган</a:t>
            </a: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тел” </a:t>
            </a:r>
            <a:r>
              <a:rPr lang="ru-RU" sz="2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гимнын</a:t>
            </a: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җырладылар</a:t>
            </a: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3" name="Picture 5" descr="C:\Users\Администратор\Desktop\IMG_20210219_125046.jpg"/>
          <p:cNvPicPr>
            <a:picLocks noChangeAspect="1" noChangeArrowheads="1"/>
          </p:cNvPicPr>
          <p:nvPr/>
        </p:nvPicPr>
        <p:blipFill>
          <a:blip r:embed="rId2"/>
          <a:srcRect t="23077" r="24038" b="9615"/>
          <a:stretch>
            <a:fillRect/>
          </a:stretch>
        </p:blipFill>
        <p:spPr bwMode="auto">
          <a:xfrm>
            <a:off x="3000364" y="4143380"/>
            <a:ext cx="3762384" cy="25003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928662" y="214290"/>
            <a:ext cx="59293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МБОУ “Ново - Альметьевская ООШ”</a:t>
            </a:r>
          </a:p>
          <a:p>
            <a:pPr algn="ctr"/>
            <a:r>
              <a:rPr lang="tt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“Иң татлысы – Туган тел” 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Администратор\Desktop\Логотип-20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00958" y="0"/>
            <a:ext cx="1643042" cy="1785926"/>
          </a:xfrm>
          <a:prstGeom prst="rect">
            <a:avLst/>
          </a:prstGeom>
          <a:noFill/>
        </p:spPr>
      </p:pic>
      <p:pic>
        <p:nvPicPr>
          <p:cNvPr id="2051" name="Picture 3" descr="C:\Users\Администратор\Desktop\IMG_20210219_20275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929066"/>
            <a:ext cx="3214678" cy="29289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2" name="Picture 4" descr="C:\Users\Администратор\Desktop\IMG-20210219-WA003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1142984"/>
            <a:ext cx="2071676" cy="27622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4" name="Picture 6" descr="C:\Users\Администратор\Desktop\IMG-20210219-WA003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72264" y="1785926"/>
            <a:ext cx="2357452" cy="1928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5" name="Picture 7" descr="C:\Users\Администратор\Desktop\IMG-20210219-WA0035 (1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929454" y="3929066"/>
            <a:ext cx="1946659" cy="25955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85</Words>
  <Application>Microsoft Office PowerPoint</Application>
  <PresentationFormat>Экран (4:3)</PresentationFormat>
  <Paragraphs>10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10</cp:revision>
  <dcterms:created xsi:type="dcterms:W3CDTF">2021-02-03T09:37:56Z</dcterms:created>
  <dcterms:modified xsi:type="dcterms:W3CDTF">2021-02-19T19:12:06Z</dcterms:modified>
</cp:coreProperties>
</file>